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03"/>
  </p:normalViewPr>
  <p:slideViewPr>
    <p:cSldViewPr snapToGrid="0" snapToObjects="1">
      <p:cViewPr varScale="1">
        <p:scale>
          <a:sx n="55" d="100"/>
          <a:sy n="55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5ECE-A8E3-C44F-A9DF-AE631B4DAD4C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32AA5-3780-4247-8A28-FFCAA68DA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83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32AA5-3780-4247-8A28-FFCAA68DAB8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18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DB31-C2D4-3569-A9B6-5E4F8AA5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F8ACD2-A7F4-71D1-E436-378DECDC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592199-B492-46ED-63F7-B49E4F68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1ED05D-C081-E6F8-F2C1-F16111A1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4A628E-9873-8A18-91DB-970B467E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6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6BF84-7E0B-2602-14D6-7B7B807D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701E38-48E6-A2CA-AED3-FE36B8294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6041F9-EA17-1056-3283-77387BD5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0105D0-7373-C923-1A12-C0663EB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08787A-42AA-6139-2145-A387A321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1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A93620-0F21-87EB-CC93-E00107A9C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13BC46-F206-1259-4101-DA590F085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4659A6-77E2-47CD-6119-71006FF3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69CF76-A40F-C679-0512-689E3DE8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5F9137-15B7-1BB2-2C7B-D6F98309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9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82D69-9B06-1711-0B1E-B00265F2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27ABFB-523D-EF20-1483-8ED50FDA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D288A8-D395-3C2A-B2E4-C8561C15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C39D3F-B51E-BAD0-996A-318AA52A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7588D0-8B8B-6A2B-6D56-C3A99438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3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10511-6DBF-4E0B-07A7-AE45C85D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4FA159-F0AE-16A2-A864-13D57ABF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9DB0C8-E857-77F4-FA9F-71A454E8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CB2657-6E57-3112-09F2-88A71CF7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B20F4F-E545-26B4-5B58-63F56C15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2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07DA8-54B8-1851-2E3C-D19F7464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BA03D-7529-7A0F-41A2-4C8BA2EA5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203C63-6F61-89BB-7DB9-D7D748FF3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C3430F-B1D1-0500-8604-091D2E7E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C93F57-C237-DAA3-CD49-E9478E53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BA4E78-32AB-8C67-A0CF-41A5CDF4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2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EA6EE-9FEB-87AA-DD0C-B3415C85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ACAD27-5DD9-514A-E6E9-85C09206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801F2-219E-B16A-0760-D85783F21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3C316B-FC64-0F23-B52F-F6729896C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A8CBB7-440E-B0AA-7962-F040BEB0E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AE8EA2-1663-8122-FA01-C35E2328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1BE3B8-1B6A-533D-CFF2-C7D94619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42FBB47-53C7-C681-3691-243BC15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68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1F1E5-53E3-3451-5F46-2124A221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22D5F8-9C45-BA5B-CE1D-29219D11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535DBB-FFB4-0B03-7312-70F02153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1F18EA-7A54-96EC-6F7D-05C84750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1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96F1E1-032B-804E-11F0-9C58C7E7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C4B9DC-4BBB-9F05-2A95-BD65C06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77FA11-F64F-0068-60E7-923DA1DB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A0FB7-584B-169C-931C-EE437FC7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691044-9425-22B2-5F74-B46B0E1E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0EEE9B-229A-6CC9-38ED-2459D3A9D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D42FB9-F0B2-75B6-522D-B5CB8EC5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0FAB8D-761B-651F-2D83-5E55203F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AB7990-97DF-7E3F-945F-09612EC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716A-2410-F1E3-BBCB-D7CADD06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9B64DF-C9B4-A4E5-BA9C-87BAD76ED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39CF5F-0CAE-8270-6E5D-38C1D3AD1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B22582-C1D6-DC0A-2835-EC095E54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794AF2-2456-3285-9693-B0F14B27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A1C93D-097F-FDD4-ADAC-B47D1A8E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F8E6E4-AEBC-7816-D38F-0DF32021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4EA74-93B9-0F19-1F40-629611CB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44B145-7D8D-D648-0D21-233CE91E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1D6F-A6B1-9647-B5FA-F3D81761C939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110330-E742-79BC-69A8-6686E4A52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5A2707-184E-EFF6-DC48-0F8D6F2E7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A43D-00B6-1B4C-8361-5F28A80B8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55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kken met je cavia">
            <a:extLst>
              <a:ext uri="{FF2B5EF4-FFF2-40B4-BE49-F238E27FC236}">
                <a16:creationId xmlns:a16="http://schemas.microsoft.com/office/drawing/2014/main" id="{10AA341E-A2B0-2C38-C6EF-54E7C9674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4773" r="149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F06E4F-2179-FA55-25BD-3F3F1E397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l-NL" sz="6600"/>
              <a:t>Voortplanting les 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86E1E0-6D7B-BDBB-7B1C-7A29F86E8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Van overige zoogdieren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83D52-CCAD-D7B7-D51C-5B3175FB9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698" y="5575039"/>
            <a:ext cx="15551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57ED16-9A0D-4FF9-6905-255EA5F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FEDB6-AB3F-E866-3EC5-74344B81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Je kan het verschil benoemen tussen geslachtsrijp en </a:t>
            </a:r>
            <a:r>
              <a:rPr lang="nl-NL" dirty="0" err="1"/>
              <a:t>fokrijp</a:t>
            </a:r>
            <a:endParaRPr lang="nl-NL" dirty="0"/>
          </a:p>
          <a:p>
            <a:r>
              <a:rPr lang="nl-NL" dirty="0"/>
              <a:t>Je kan het verschil benoemen tussen nestvlieders en nestblijvers</a:t>
            </a:r>
          </a:p>
          <a:p>
            <a:r>
              <a:rPr lang="nl-NL" dirty="0"/>
              <a:t>Je kan benoemen aan welke verzorgingsmaatregelen je moet denken als dierverzorger wanneer je gaat fokken met overige zoogdieren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A3C3FB-7258-CA15-4AD7-C2EEEF70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94" y="6172200"/>
            <a:ext cx="15551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6E377B-71BD-7FB4-6FAC-36E56917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/>
              <a:t>Wat weten we al?</a:t>
            </a:r>
            <a:endParaRPr lang="nl-NL" dirty="0"/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9CD3B-B923-DF30-AF3E-133AFB62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D0A0792-6E3E-8242-A5A6-6259AFD1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694" y="6172200"/>
            <a:ext cx="15551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FE447-6771-89A2-A6FB-F24F5336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Geslachtsrijp of </a:t>
            </a:r>
            <a:r>
              <a:rPr lang="nl-NL" dirty="0" err="1"/>
              <a:t>fokrijp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16AF11-8542-4451-E3E7-369DD89B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Mijn konijn thuis is nu 16 weken oud en kan dus jongen krijgen. Is dit een probleem?</a:t>
            </a:r>
          </a:p>
          <a:p>
            <a:r>
              <a:rPr lang="nl-NL" sz="2000"/>
              <a:t>Cavia Loulou is nu 6 maanden oud en raakt dragend. Is dit een groot probleem?</a:t>
            </a:r>
          </a:p>
          <a:p>
            <a:r>
              <a:rPr lang="nl-NL" sz="2000"/>
              <a:t>Ik laat mijn alpaca dekken wanneer ze 11 maanden oud is. Is dit een geschikte leeftijd?</a:t>
            </a:r>
          </a:p>
        </p:txBody>
      </p:sp>
      <p:pic>
        <p:nvPicPr>
          <p:cNvPr id="5" name="Picture 4" descr="Klein bruin konijn">
            <a:extLst>
              <a:ext uri="{FF2B5EF4-FFF2-40B4-BE49-F238E27FC236}">
                <a16:creationId xmlns:a16="http://schemas.microsoft.com/office/drawing/2014/main" id="{F01E8223-C06E-9250-F0D3-55693D773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6" r="144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9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AD0D99-0AA0-EEFB-D930-2E1A4B2D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694" y="6172200"/>
            <a:ext cx="15551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paca jong en mama | Dierenparken Helmond">
            <a:extLst>
              <a:ext uri="{FF2B5EF4-FFF2-40B4-BE49-F238E27FC236}">
                <a16:creationId xmlns:a16="http://schemas.microsoft.com/office/drawing/2014/main" id="{1EA390AF-2BBC-3A53-7B23-A8B25BD06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r="9093" b="14264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796F52-BE8F-D713-4D06-66428DB6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Nestvlieders of nestblijvers?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DD887-7B69-B451-0124-EFB2008B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726652"/>
            <a:ext cx="3205463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Hoe herken je nestvlieders?</a:t>
            </a:r>
          </a:p>
        </p:txBody>
      </p:sp>
    </p:spTree>
    <p:extLst>
      <p:ext uri="{BB962C8B-B14F-4D97-AF65-F5344CB8AC3E}">
        <p14:creationId xmlns:p14="http://schemas.microsoft.com/office/powerpoint/2010/main" val="161880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ortplanting | Konijnendokter">
            <a:extLst>
              <a:ext uri="{FF2B5EF4-FFF2-40B4-BE49-F238E27FC236}">
                <a16:creationId xmlns:a16="http://schemas.microsoft.com/office/drawing/2014/main" id="{D7F82DFE-C08D-DFB8-93F1-E84043193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11413"/>
          <a:stretch/>
        </p:blipFill>
        <p:spPr bwMode="auto">
          <a:xfrm>
            <a:off x="4808765" y="10"/>
            <a:ext cx="73832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21E0A3-3121-9816-2A18-62DB9B5C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>
            <a:normAutofit/>
          </a:bodyPr>
          <a:lstStyle/>
          <a:p>
            <a:r>
              <a:rPr lang="nl-NL" dirty="0"/>
              <a:t>Nestvlieders of nestblijvers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613F9-D09D-5909-FF8B-6681BF3A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4655602" cy="4154361"/>
          </a:xfrm>
        </p:spPr>
        <p:txBody>
          <a:bodyPr>
            <a:normAutofit/>
          </a:bodyPr>
          <a:lstStyle/>
          <a:p>
            <a:r>
              <a:rPr lang="nl-NL" sz="2000"/>
              <a:t>Hoe herken je nestblijvers?</a:t>
            </a:r>
          </a:p>
        </p:txBody>
      </p:sp>
    </p:spTree>
    <p:extLst>
      <p:ext uri="{BB962C8B-B14F-4D97-AF65-F5344CB8AC3E}">
        <p14:creationId xmlns:p14="http://schemas.microsoft.com/office/powerpoint/2010/main" val="266450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A088C0-004D-71F5-8A5C-08757AD3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Zelf aan het werk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4F343-6330-4DF9-D3D4-A0AD74F3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86" y="1798909"/>
            <a:ext cx="4352397" cy="4122920"/>
          </a:xfrm>
        </p:spPr>
        <p:txBody>
          <a:bodyPr>
            <a:normAutofit fontScale="77500" lnSpcReduction="20000"/>
          </a:bodyPr>
          <a:lstStyle/>
          <a:p>
            <a:r>
              <a:rPr lang="nl-NL" sz="1600" dirty="0"/>
              <a:t>Maak in je eigen groep een PowerPointpresentatie van over de voortplanting van het toegewezen dier</a:t>
            </a:r>
          </a:p>
          <a:p>
            <a:r>
              <a:rPr lang="nl-NL" sz="1600" dirty="0"/>
              <a:t>De volgende punten moeten in de presentatie voorkomen:</a:t>
            </a:r>
          </a:p>
          <a:p>
            <a:pPr lvl="1"/>
            <a:r>
              <a:rPr lang="nl-NL" sz="1600" dirty="0"/>
              <a:t>Paring:</a:t>
            </a:r>
          </a:p>
          <a:p>
            <a:pPr lvl="2"/>
            <a:r>
              <a:rPr lang="nl-NL" sz="1600" dirty="0"/>
              <a:t>Geslachtsrijp/</a:t>
            </a:r>
            <a:r>
              <a:rPr lang="nl-NL" sz="1600" dirty="0" err="1"/>
              <a:t>fokrijp</a:t>
            </a:r>
            <a:endParaRPr lang="nl-NL" sz="1600" dirty="0"/>
          </a:p>
          <a:p>
            <a:pPr lvl="2"/>
            <a:r>
              <a:rPr lang="nl-NL" sz="1600" dirty="0"/>
              <a:t>Benaming vruchtbare periode</a:t>
            </a:r>
          </a:p>
          <a:p>
            <a:pPr lvl="2"/>
            <a:r>
              <a:rPr lang="nl-NL" sz="1600" dirty="0"/>
              <a:t>De paring</a:t>
            </a:r>
          </a:p>
          <a:p>
            <a:pPr lvl="2"/>
            <a:r>
              <a:rPr lang="nl-NL" sz="1600" dirty="0"/>
              <a:t>Wanneer bevindt de paring plaats</a:t>
            </a:r>
          </a:p>
          <a:p>
            <a:pPr lvl="1"/>
            <a:r>
              <a:rPr lang="nl-NL" sz="1600" dirty="0"/>
              <a:t>Dracht:</a:t>
            </a:r>
          </a:p>
          <a:p>
            <a:pPr lvl="2"/>
            <a:r>
              <a:rPr lang="nl-NL" sz="1600" dirty="0"/>
              <a:t>Duur van de dracht</a:t>
            </a:r>
          </a:p>
          <a:p>
            <a:pPr lvl="2"/>
            <a:r>
              <a:rPr lang="nl-NL" sz="1600" dirty="0"/>
              <a:t>Kenmerken van de dracht </a:t>
            </a:r>
          </a:p>
          <a:p>
            <a:pPr lvl="2"/>
            <a:r>
              <a:rPr lang="nl-NL" sz="1600" dirty="0"/>
              <a:t>Eventuele drachtproblemen of ziekten</a:t>
            </a:r>
          </a:p>
          <a:p>
            <a:pPr lvl="1"/>
            <a:r>
              <a:rPr lang="nl-NL" sz="1600" dirty="0"/>
              <a:t>Geboorte:</a:t>
            </a:r>
          </a:p>
          <a:p>
            <a:pPr lvl="2"/>
            <a:r>
              <a:rPr lang="nl-NL" sz="1600" dirty="0"/>
              <a:t>Herkennen van geboorte </a:t>
            </a:r>
          </a:p>
          <a:p>
            <a:pPr lvl="2"/>
            <a:r>
              <a:rPr lang="nl-NL" sz="1600" dirty="0"/>
              <a:t>Nestvlieders of nestblijvers?</a:t>
            </a:r>
          </a:p>
          <a:p>
            <a:pPr lvl="2"/>
            <a:r>
              <a:rPr lang="nl-NL" sz="1600" dirty="0"/>
              <a:t>Naam jong</a:t>
            </a:r>
          </a:p>
          <a:p>
            <a:r>
              <a:rPr lang="nl-NL" sz="1600" b="1" dirty="0"/>
              <a:t>De </a:t>
            </a:r>
            <a:r>
              <a:rPr lang="nl-NL" sz="1600" b="1" dirty="0" err="1"/>
              <a:t>powerpoint</a:t>
            </a:r>
            <a:r>
              <a:rPr lang="nl-NL" sz="1600" b="1" dirty="0"/>
              <a:t> presentatie moet kort en bondig zijn, duurt maximaal 5 minuten en wordt gepresenteerd voor de klas</a:t>
            </a:r>
          </a:p>
          <a:p>
            <a:pPr lvl="1"/>
            <a:endParaRPr lang="nl-NL" sz="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DDF298-3E0C-4066-30F7-0DDBA4BA9C9C}"/>
              </a:ext>
            </a:extLst>
          </p:cNvPr>
          <p:cNvSpPr txBox="1"/>
          <p:nvPr/>
        </p:nvSpPr>
        <p:spPr>
          <a:xfrm>
            <a:off x="6491819" y="2074783"/>
            <a:ext cx="45005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Diergroep 1: Cavia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Diergroep 2: Hamster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Diergroep 3: Chinchilla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Diergroep 4: </a:t>
            </a:r>
            <a:r>
              <a:rPr lang="nl-NL" sz="1600" dirty="0" err="1"/>
              <a:t>Bennett</a:t>
            </a:r>
            <a:r>
              <a:rPr lang="nl-NL" sz="1600" dirty="0"/>
              <a:t> wallaby</a:t>
            </a:r>
          </a:p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7A30DC0-9820-8AF3-80F7-54B4DCC4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" y="6024649"/>
            <a:ext cx="15551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98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228</Words>
  <Application>Microsoft Macintosh PowerPoint</Application>
  <PresentationFormat>Breedbeeld</PresentationFormat>
  <Paragraphs>37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Voortplanting les 1</vt:lpstr>
      <vt:lpstr>Leerdoelen</vt:lpstr>
      <vt:lpstr>Wat weten we al?</vt:lpstr>
      <vt:lpstr>Geslachtsrijp of fokrijp?</vt:lpstr>
      <vt:lpstr>Nestvlieders of nestblijvers?</vt:lpstr>
      <vt:lpstr>Nestvlieders of nestblijvers</vt:lpstr>
      <vt:lpstr>Zelf aan het 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 les 1</dc:title>
  <dc:creator>Ria Brinkman</dc:creator>
  <cp:lastModifiedBy>Ria Brinkman</cp:lastModifiedBy>
  <cp:revision>5</cp:revision>
  <dcterms:created xsi:type="dcterms:W3CDTF">2022-05-31T11:52:16Z</dcterms:created>
  <dcterms:modified xsi:type="dcterms:W3CDTF">2022-06-01T13:11:58Z</dcterms:modified>
</cp:coreProperties>
</file>